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5E87-156F-46D3-8C37-9049288B2A71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41D-0F5E-4E30-B4A6-BDC2A35D5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5E87-156F-46D3-8C37-9049288B2A71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741D-0F5E-4E30-B4A6-BDC2A35D5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4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6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9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8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4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Условия внедрения практики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Целевая группа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Необходимые ресурсы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Этапы реализации практики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Качественные результаты реализации практики</a:t>
            </a:r>
            <a:br>
              <a:rPr lang="ru-RU" sz="3200" b="1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Качественные результаты реализации практики</a:t>
            </a:r>
            <a:br>
              <a:rPr lang="ru-RU" sz="3200" b="1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Добро пожаловать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0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Условия внедрения практики</vt:lpstr>
      <vt:lpstr>Целевая группа</vt:lpstr>
      <vt:lpstr>Необходимые ресурсы</vt:lpstr>
      <vt:lpstr>Этапы реализации практики</vt:lpstr>
      <vt:lpstr>Качественные результаты реализации практики </vt:lpstr>
      <vt:lpstr>Качественные результаты реализации практики </vt:lpstr>
      <vt:lpstr>Добро пожаловать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кей</cp:lastModifiedBy>
  <cp:revision>1</cp:revision>
  <dcterms:created xsi:type="dcterms:W3CDTF">2020-10-09T13:27:13Z</dcterms:created>
  <dcterms:modified xsi:type="dcterms:W3CDTF">2020-10-09T13:27:13Z</dcterms:modified>
</cp:coreProperties>
</file>